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215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704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95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23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29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4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22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335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68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06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1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92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55317" y="5264246"/>
            <a:ext cx="573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video about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700602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2019.11.28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2019112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1392" y="2607105"/>
            <a:ext cx="4609058" cy="230452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2" r="9163" b="4878"/>
          <a:stretch/>
        </p:blipFill>
        <p:spPr>
          <a:xfrm>
            <a:off x="6514011" y="1036679"/>
            <a:ext cx="5207726" cy="401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2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3</cp:revision>
  <dcterms:created xsi:type="dcterms:W3CDTF">2019-11-26T11:57:34Z</dcterms:created>
  <dcterms:modified xsi:type="dcterms:W3CDTF">2019-11-29T10:54:15Z</dcterms:modified>
</cp:coreProperties>
</file>

<file path=docProps/thumbnail.jpeg>
</file>